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3342" autoAdjust="0"/>
  </p:normalViewPr>
  <p:slideViewPr>
    <p:cSldViewPr snapToGrid="0">
      <p:cViewPr varScale="1">
        <p:scale>
          <a:sx n="64" d="100"/>
          <a:sy n="64" d="100"/>
        </p:scale>
        <p:origin x="74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C6F434-6B1C-664D-F0E3-8929749479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67EF60-4F20-E389-22DA-CAD9DE963E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F5894B-F533-56BD-5667-407DF4B8A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8C3BB3-F8E6-EBAE-C09D-BEC52DED7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417144-1109-B765-5287-013C550E9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EDA1265-8916-9AC4-7681-9B725289C6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4112033"/>
            <a:ext cx="1365504" cy="11457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FECCEE7-52CC-504C-B984-568D9F4A58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9504" y="4239137"/>
            <a:ext cx="1975104" cy="1107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28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BA1340-5A45-689B-1751-30604EA5A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428B879-A39D-F9C6-DA6E-1C56BA8164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F3BA6B6-93E0-0C0F-2745-97FEE7757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C325B4E-EBA8-97A2-E002-1EDA21CC0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990398-460C-67AF-0ABB-AF610337B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097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F0441C5-9031-ECBB-2161-173C780A29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82CEF08-9D41-1606-61E2-FD1D57E70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890E2FD-7DA3-F67D-15F8-B46D9ED01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F690608-65C0-FAF9-FAEF-012502A62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91037FF-FF02-C319-8DC5-3D418ADE0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45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D4E699-E4E9-72E9-DF9E-09B1278DC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EDA8145-763F-1901-9542-B38EA35ED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8822CB-A4E6-5387-B1C4-4AA98C9A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DEBD3D-26E7-DFEA-B5F5-B81AF61BF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7BAAA7A-2E82-4166-CB38-763CD8FD4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0570AF0-BC34-B03B-DAB1-E2CB1AB46C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5170" y="5985764"/>
            <a:ext cx="1554480" cy="8722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636CD60-C357-1E92-4E0D-ACAEBC6408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418" y="5965110"/>
            <a:ext cx="1063752" cy="89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23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1D62F0-85B4-27D7-12E7-1B751245E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B93BB10-18DC-72DC-81D9-A0158EF36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7522A2B-6FCC-6EC2-5DCE-AD75B01E6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9123157-E64F-3810-582B-FC9772113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7677B86-4CDA-E22A-8F7E-78D2663B2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98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E5809FC-225C-AEC9-C214-19F6D1C32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C11A9B-DF8E-BF48-23E9-4F54B601F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94C4B04-7B33-9F62-CA89-58EBBB09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AC80F19-EA81-7844-E387-5AD1F3DA0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C418AB4-A3DC-66BB-71D7-C5704EAD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8188A9-0E27-B4D0-02FF-2464C6DF8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2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80891-7F97-0DC4-DB9F-7F10E9771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31C2B34-290B-BB86-42DE-AE8553A72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24E790F-7429-65AD-E001-91639C141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FF40D75-8C2B-3D65-5A2C-17E8415EF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82ACFF9-16E4-B748-8784-EC16255F57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16085BA-D1FE-9001-BED2-6F30FBB8B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90D674B-5542-8694-798C-64E66B7B9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7732D33-2624-CD59-9C64-84E011F4E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59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FA91B5-00CF-3968-9274-B0C3305A0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B05D41C-5DFB-51EB-B1FE-F084037CF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6FDD70B-3D3C-C6E1-79EF-8EA3E7CDE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329FDEB-A99D-14BC-F7AB-739188EA2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6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7045D62-D618-2877-C6A7-6BC566BE6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A64C996-AF28-E711-0BEF-1E6151E62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0EA9F91-165A-D0A3-1582-DB33253B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369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6E2ED5-FA9D-6F5D-3FF3-58AA4B44E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65859B2-60AC-2FF1-7A79-AFE75D8467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EA8118C-9687-2D21-BC6D-76778BE172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4A5AC58-7C62-CA5D-3044-ED6C6210B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A48D6B9-0163-7043-B87E-ACDF337DA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9EBA885-110E-B1E0-4DD9-700DC6899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79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C8823C-149C-80AC-5947-2AF9A05CA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CE0EA8-6EDB-F336-E45E-51B6A95368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78CB6D8-2D65-DFF7-5852-99C699E33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97539D9-A310-255C-0EC5-E827321B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5D7E95C-BFBC-F032-4929-8A9951C29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110B302-00CA-470E-CF7D-AA693864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184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9BCC936-EE13-B5F3-5B54-633069E53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10E14DF-0F5C-C86F-8552-C962CC9CA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F31BD5B-7558-C321-04CC-AA63D7C138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6B490-24DF-4392-AA96-B220DDD106F5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B5911E2-5F78-DB0B-A118-679361FE17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3A0F4B-40FF-59FB-0E72-A0098A5B3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D8283E-4D25-4E1E-A822-BD1E70EA42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615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40.jpe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jpeg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15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9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3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27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31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35.png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89FDF403-0E74-8A35-E9B3-B9E1C5D32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57"/>
            <a:ext cx="12192000" cy="68370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FEB1F6-A13C-DCDA-E1C5-0D99218D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7173" y="698770"/>
            <a:ext cx="7957653" cy="1217692"/>
          </a:xfrm>
        </p:spPr>
        <p:txBody>
          <a:bodyPr anchor="ctr">
            <a:noAutofit/>
          </a:bodyPr>
          <a:lstStyle/>
          <a:p>
            <a:r>
              <a:rPr lang="en-GB" sz="9600" b="1" dirty="0">
                <a:latin typeface="Amasis MT Pro" panose="02040504050005020304" pitchFamily="18" charset="0"/>
              </a:rPr>
              <a:t>YE Stand Up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="" xmlns:a16="http://schemas.microsoft.com/office/drawing/2014/main" id="{96390F32-E702-917C-04CB-CC024ECAB1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375316AA-2568-B139-666E-8EBB0D7672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11" y="5901668"/>
            <a:ext cx="1554615" cy="87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3D9C7E0-62C9-5864-88D7-229C928112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7457" y="5930396"/>
            <a:ext cx="1060796" cy="89009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3104" y="5901668"/>
            <a:ext cx="1189383" cy="841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9709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F29EB5D-E911-B50F-E0D4-5336E0C8E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4662435"/>
            <a:ext cx="12192000" cy="129221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33E52C-37B2-F5EC-11DE-A43E47F06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485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8800" b="1" dirty="0">
                <a:solidFill>
                  <a:schemeClr val="bg1"/>
                </a:solidFill>
                <a:latin typeface="Amasis MT Pro" panose="02040504050005020304" pitchFamily="18" charset="0"/>
              </a:rPr>
              <a:t>THANK YOU FOR ATTENTION!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="" xmlns:a16="http://schemas.microsoft.com/office/drawing/2014/main" id="{36B5119B-C056-334B-643B-534177CB9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9376" y="3298656"/>
            <a:ext cx="278860" cy="396030"/>
          </a:xfrm>
        </p:spPr>
        <p:txBody>
          <a:bodyPr>
            <a:normAutofit lnSpcReduction="10000"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C4F8AAF-396A-DCF2-1536-2B7B742A03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4494" y="6107053"/>
            <a:ext cx="1060796" cy="89009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6" y="6045315"/>
            <a:ext cx="1301023" cy="919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900002"/>
              </p:ext>
            </p:extLst>
          </p:nvPr>
        </p:nvGraphicFramePr>
        <p:xfrm>
          <a:off x="4919871" y="5069906"/>
          <a:ext cx="2710347" cy="1915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Acrobat Document" r:id="rId6" imgW="5346330" imgH="3778206" progId="Acrobat.Document.DC">
                  <p:embed/>
                </p:oleObj>
              </mc:Choice>
              <mc:Fallback>
                <p:oleObj name="Acrobat Document" r:id="rId6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19871" y="5069906"/>
                        <a:ext cx="2710347" cy="19152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807944-464D-F554-A687-4D5E03036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7200" b="1" dirty="0">
                <a:latin typeface="Amasis MT Pro" panose="02040504050005020304" pitchFamily="18" charset="0"/>
              </a:rPr>
              <a:t>About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1E56015-6921-1135-C35A-51AE277AF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4 partners: </a:t>
            </a:r>
            <a:r>
              <a:rPr lang="en-GB" sz="2400" dirty="0" err="1">
                <a:latin typeface="Amasis MT Pro" panose="02040504050005020304" pitchFamily="18" charset="0"/>
              </a:rPr>
              <a:t>Mladi</a:t>
            </a:r>
            <a:r>
              <a:rPr lang="en-GB" sz="2400" dirty="0">
                <a:latin typeface="Amasis MT Pro" panose="02040504050005020304" pitchFamily="18" charset="0"/>
              </a:rPr>
              <a:t> u </a:t>
            </a:r>
            <a:r>
              <a:rPr lang="en-GB" sz="2400" dirty="0" err="1">
                <a:latin typeface="Amasis MT Pro" panose="02040504050005020304" pitchFamily="18" charset="0"/>
              </a:rPr>
              <a:t>fokusu</a:t>
            </a:r>
            <a:r>
              <a:rPr lang="en-GB" sz="2400" dirty="0">
                <a:latin typeface="Amasis MT Pro" panose="02040504050005020304" pitchFamily="18" charset="0"/>
              </a:rPr>
              <a:t>, Marttinen- </a:t>
            </a:r>
            <a:r>
              <a:rPr lang="en-GB" sz="2400" dirty="0" err="1">
                <a:latin typeface="Amasis MT Pro" panose="02040504050005020304" pitchFamily="18" charset="0"/>
              </a:rPr>
              <a:t>Jopo</a:t>
            </a:r>
            <a:r>
              <a:rPr lang="en-GB" sz="2400" dirty="0">
                <a:latin typeface="Amasis MT Pro" panose="02040504050005020304" pitchFamily="18" charset="0"/>
              </a:rPr>
              <a:t> program, My way, Rod Zelena </a:t>
            </a:r>
            <a:r>
              <a:rPr lang="en-GB" sz="2400" dirty="0" err="1">
                <a:latin typeface="Amasis MT Pro" panose="02040504050005020304" pitchFamily="18" charset="0"/>
              </a:rPr>
              <a:t>Rogla</a:t>
            </a:r>
            <a:endParaRPr lang="en-GB" sz="2400" dirty="0">
              <a:latin typeface="Amasis MT Pro" panose="02040504050005020304" pitchFamily="18" charset="0"/>
            </a:endParaRPr>
          </a:p>
          <a:p>
            <a:r>
              <a:rPr lang="en-GB" sz="2400" dirty="0">
                <a:latin typeface="Amasis MT Pro" panose="02040504050005020304" pitchFamily="18" charset="0"/>
              </a:rPr>
              <a:t>Topic: inclusion and tolerance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Participants: 39 youngsters and 5 leaders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Goal: leaving no one behind and be creative</a:t>
            </a:r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62785"/>
              </p:ext>
            </p:extLst>
          </p:nvPr>
        </p:nvGraphicFramePr>
        <p:xfrm>
          <a:off x="5501348" y="5792542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3" imgW="5346330" imgH="3778206" progId="Acrobat.Document.DC">
                  <p:embed/>
                </p:oleObj>
              </mc:Choice>
              <mc:Fallback>
                <p:oleObj name="Acrobat Document" r:id="rId3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01348" y="5792542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Slika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6113" y="6016961"/>
            <a:ext cx="1189383" cy="841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9200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D516D8-CD78-36FA-7AEB-E1861D7F9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7958" y="1213495"/>
            <a:ext cx="3864429" cy="1325563"/>
          </a:xfrm>
        </p:spPr>
        <p:txBody>
          <a:bodyPr>
            <a:normAutofit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D92710-BAE3-8512-4794-3B09EAF93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2436" y="3599752"/>
            <a:ext cx="2347128" cy="832091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Arrival day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D2772B6-E315-ED39-74D9-FD43F5839F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953" y="-432078"/>
            <a:ext cx="3058048" cy="40318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10C7B7C-EB4E-4D13-9A45-05101764FA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3058047" cy="3599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78065CE-45A2-5AFD-EA48-D5874109C9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3599752"/>
            <a:ext cx="3058048" cy="3751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5ECA7CD-97AD-1C71-97E3-3F5D282BEFE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953" y="3599752"/>
            <a:ext cx="3058047" cy="381593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227" y="6087105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259436"/>
              </p:ext>
            </p:extLst>
          </p:nvPr>
        </p:nvGraphicFramePr>
        <p:xfrm>
          <a:off x="5481470" y="5852177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1470" y="5852177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84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20C343-338D-A4C4-933B-F829CE7FD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4898" y="827349"/>
            <a:ext cx="3221334" cy="1325563"/>
          </a:xfrm>
        </p:spPr>
        <p:txBody>
          <a:bodyPr>
            <a:normAutofit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38B07EB-6175-957F-9A86-24BF4FF3B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333" y="2317035"/>
            <a:ext cx="3297337" cy="2458393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Instagram profiles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hopes and fears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Instruments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reflection groups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F4CC0E8-6444-71C2-E97D-66BE6FD805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31112"/>
            <a:ext cx="3125037" cy="37982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D442FDA-10FE-4C61-9428-F793F066136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850" y="-12508"/>
            <a:ext cx="3455150" cy="4330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C87E4D6-9608-1090-9749-C8D622AC56C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850" y="3429000"/>
            <a:ext cx="3455150" cy="34551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6C4A302-B506-4FA8-CA23-34A1C54065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54757"/>
            <a:ext cx="3125037" cy="3798276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227" y="6087105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259436"/>
              </p:ext>
            </p:extLst>
          </p:nvPr>
        </p:nvGraphicFramePr>
        <p:xfrm>
          <a:off x="5481470" y="5852177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1470" y="5852177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158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5130DA52-8177-2DD8-3F1F-BF9E44F511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211" y="2612571"/>
            <a:ext cx="3657599" cy="4245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285311-B716-7A25-531B-6CD636652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5284" y="556044"/>
            <a:ext cx="3241431" cy="1325563"/>
          </a:xfrm>
        </p:spPr>
        <p:txBody>
          <a:bodyPr>
            <a:normAutofit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6BFB5C-9965-DDC4-88F2-E1887568E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931" y="2287849"/>
            <a:ext cx="3854380" cy="1325563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Split challenge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Slovenia international night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5346741-F1E5-8CD0-0F83-145EE5FFE5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209" y="0"/>
            <a:ext cx="3657600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F9D17B2-8707-729B-7BDC-866BC7B916D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9380" y="0"/>
            <a:ext cx="3613412" cy="36134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FAA796C-467D-B612-8018-361788499D1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9380" y="3613412"/>
            <a:ext cx="3613411" cy="347805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475" y="6067226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259436"/>
              </p:ext>
            </p:extLst>
          </p:nvPr>
        </p:nvGraphicFramePr>
        <p:xfrm>
          <a:off x="5481470" y="5852177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1470" y="5852177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103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2AAEA92-694D-A2A5-85CB-8577E3DE40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4817" y="1914424"/>
            <a:ext cx="3547183" cy="49435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ABEFEC6-57CF-469F-55BC-652E64E4EFA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486" y="2187137"/>
            <a:ext cx="3553671" cy="47354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408646-93F0-93BB-39A6-52C1B0CA1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0898" y="588861"/>
            <a:ext cx="3169596" cy="1325563"/>
          </a:xfrm>
        </p:spPr>
        <p:txBody>
          <a:bodyPr>
            <a:normAutofit fontScale="90000"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0C59CE-B7AC-ADB5-E15C-E0897D7F9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158" y="2187136"/>
            <a:ext cx="4239638" cy="2483728"/>
          </a:xfrm>
        </p:spPr>
        <p:txBody>
          <a:bodyPr>
            <a:normAutofit lnSpcReduction="10000"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Drama making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inclusion games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working in teams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Beach games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Serbian international night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2BD26BC-46C6-44E9-9BAD-4F990BF8517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4817" y="-26582"/>
            <a:ext cx="3605719" cy="34555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E90301E-F1FC-788B-B45A-6CF300737C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971" y="-612843"/>
            <a:ext cx="3560156" cy="432881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6967" y="6047347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259436"/>
              </p:ext>
            </p:extLst>
          </p:nvPr>
        </p:nvGraphicFramePr>
        <p:xfrm>
          <a:off x="5481470" y="5852177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1470" y="5852177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7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D9DDC7-5094-3959-9279-4D78B4436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531" y="345668"/>
            <a:ext cx="3082047" cy="1325563"/>
          </a:xfrm>
        </p:spPr>
        <p:txBody>
          <a:bodyPr>
            <a:normAutofit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1F48D58-55B4-C0C1-5467-BE9701859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2531" y="2156367"/>
            <a:ext cx="3762983" cy="2308630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Seppo game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Drama training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Art making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Finish international night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Group reflection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417682E-E645-E10D-B2AD-ED0080A0F0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34980"/>
            <a:ext cx="3267244" cy="57366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9272083-13EA-0EEF-FC1E-FD2C5A2585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9953" y="-778054"/>
            <a:ext cx="3082047" cy="4898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FEA17B3-63A7-F395-7936-CB63CFA8DB6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9953" y="3215474"/>
            <a:ext cx="3267243" cy="38468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A9F165E-650C-B492-7F9F-A427FE70013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5474"/>
            <a:ext cx="3267244" cy="373975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9972" y="6057287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956506"/>
              </p:ext>
            </p:extLst>
          </p:nvPr>
        </p:nvGraphicFramePr>
        <p:xfrm>
          <a:off x="5530120" y="5870249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530120" y="5870249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4">
            <a:extLst>
              <a:ext uri="{FF2B5EF4-FFF2-40B4-BE49-F238E27FC236}">
                <a16:creationId xmlns="" xmlns:a16="http://schemas.microsoft.com/office/drawing/2014/main" id="{C417682E-E645-E10D-B2AD-ED0080A0F0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034981"/>
            <a:ext cx="3267244" cy="5736613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="" xmlns:a16="http://schemas.microsoft.com/office/drawing/2014/main" id="{39272083-13EA-0EEF-FC1E-FD2C5A25857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9953" y="-778055"/>
            <a:ext cx="3082047" cy="4898571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="" xmlns:a16="http://schemas.microsoft.com/office/drawing/2014/main" id="{FA9F165E-650C-B492-7F9F-A427FE70013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5473"/>
            <a:ext cx="3267244" cy="373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16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075E465-77E6-04A7-0F31-F20D23C443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9080" y="0"/>
            <a:ext cx="3070860" cy="4094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1BFB598-4683-77AF-CB18-F7339D2794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63520"/>
            <a:ext cx="3332480" cy="40944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4F2793-8737-E33C-DF05-794ACF60B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3560" y="334645"/>
            <a:ext cx="3134360" cy="1325563"/>
          </a:xfrm>
        </p:spPr>
        <p:txBody>
          <a:bodyPr>
            <a:normAutofit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35D55-6562-0DF3-AC3F-6B7E1CA30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520" y="2359025"/>
            <a:ext cx="3693160" cy="1069975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Final rehearsal 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Croatian international night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401C165-2686-8E28-27BA-302B837A8E3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65480"/>
            <a:ext cx="3332480" cy="40944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A18B10A-5D6B-3910-5780-FF4CB6E88A5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9080" y="3429000"/>
            <a:ext cx="3070860" cy="342900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7088" y="6057287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259436"/>
              </p:ext>
            </p:extLst>
          </p:nvPr>
        </p:nvGraphicFramePr>
        <p:xfrm>
          <a:off x="5481470" y="5852177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1470" y="5852177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815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1EA1B3C7-F26D-A755-CB53-D01D51F4E2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99726" y="3271782"/>
            <a:ext cx="4092274" cy="37926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D8D77DF-24E7-4B2B-A5FB-6BAF2828C8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493818"/>
            <a:ext cx="3921760" cy="50707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F975BA6-49D3-EAE2-8CB3-5E17CB902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4870" y="415925"/>
            <a:ext cx="2842260" cy="1325563"/>
          </a:xfrm>
        </p:spPr>
        <p:txBody>
          <a:bodyPr>
            <a:normAutofit fontScale="90000"/>
          </a:bodyPr>
          <a:lstStyle/>
          <a:p>
            <a:r>
              <a:rPr lang="en-GB" sz="8000" b="1" dirty="0">
                <a:latin typeface="Amasis MT Pro" panose="02040504050005020304" pitchFamily="18" charset="0"/>
              </a:rPr>
              <a:t>Day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FBFBA8-668C-F814-5DE6-F6D9F8AD8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372677"/>
            <a:ext cx="3048000" cy="1445895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Amasis MT Pro" panose="02040504050005020304" pitchFamily="18" charset="0"/>
              </a:rPr>
              <a:t>Day of the play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Free time Solin </a:t>
            </a:r>
          </a:p>
          <a:p>
            <a:r>
              <a:rPr lang="en-GB" sz="2400" dirty="0">
                <a:latin typeface="Amasis MT Pro" panose="02040504050005020304" pitchFamily="18" charset="0"/>
              </a:rPr>
              <a:t>Closing ceremony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9B4AE93-897E-2D57-4F84-A693A775B7F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921760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25DDC153-F7A7-561C-09D1-B7E50BED47C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99726" y="0"/>
            <a:ext cx="4092274" cy="342900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6478" y="6017531"/>
            <a:ext cx="1090187" cy="770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3332651"/>
              </p:ext>
            </p:extLst>
          </p:nvPr>
        </p:nvGraphicFramePr>
        <p:xfrm>
          <a:off x="5481470" y="5852177"/>
          <a:ext cx="1507757" cy="1065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Acrobat Document" r:id="rId8" imgW="5346330" imgH="3778206" progId="Acrobat.Document.DC">
                  <p:embed/>
                </p:oleObj>
              </mc:Choice>
              <mc:Fallback>
                <p:oleObj name="Acrobat Document" r:id="rId8" imgW="5346330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81470" y="5852177"/>
                        <a:ext cx="1507757" cy="10654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367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3687</TotalTime>
  <Words>113</Words>
  <Application>Microsoft Office PowerPoint</Application>
  <PresentationFormat>Široki zaslon</PresentationFormat>
  <Paragraphs>36</Paragraphs>
  <Slides>10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6" baseType="lpstr">
      <vt:lpstr>Amasis MT Pro</vt:lpstr>
      <vt:lpstr>Aptos</vt:lpstr>
      <vt:lpstr>Aptos Display</vt:lpstr>
      <vt:lpstr>Arial</vt:lpstr>
      <vt:lpstr>Office Theme</vt:lpstr>
      <vt:lpstr>Acrobat Document</vt:lpstr>
      <vt:lpstr>YE Stand Up</vt:lpstr>
      <vt:lpstr>About </vt:lpstr>
      <vt:lpstr>DAY 1 </vt:lpstr>
      <vt:lpstr>DAY 2</vt:lpstr>
      <vt:lpstr>DAY 3</vt:lpstr>
      <vt:lpstr>DAY 4</vt:lpstr>
      <vt:lpstr>Day 5</vt:lpstr>
      <vt:lpstr>Day 6</vt:lpstr>
      <vt:lpstr>Day 7</vt:lpstr>
      <vt:lpstr>THANK YOU FOR ATTENTION!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 Stand Up</dc:title>
  <dc:creator>1590</dc:creator>
  <cp:lastModifiedBy>Microsoftov račun</cp:lastModifiedBy>
  <cp:revision>6</cp:revision>
  <dcterms:created xsi:type="dcterms:W3CDTF">2026-06-23T07:39:04Z</dcterms:created>
  <dcterms:modified xsi:type="dcterms:W3CDTF">2026-07-03T16:26:45Z</dcterms:modified>
</cp:coreProperties>
</file>